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51" r:id="rId3"/>
    <p:sldId id="352" r:id="rId4"/>
    <p:sldId id="343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51"/>
            <p14:sldId id="352"/>
            <p14:sldId id="343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3.png"/><Relationship Id="rId10" Type="http://schemas.openxmlformats.org/officeDocument/2006/relationships/image" Target="../media/image251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4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59.png"/><Relationship Id="rId5" Type="http://schemas.openxmlformats.org/officeDocument/2006/relationships/image" Target="../media/image255.png"/><Relationship Id="rId10" Type="http://schemas.openxmlformats.org/officeDocument/2006/relationships/image" Target="../media/image258.png"/><Relationship Id="rId4" Type="http://schemas.openxmlformats.org/officeDocument/2006/relationships/image" Target="../media/image246.png"/><Relationship Id="rId9" Type="http://schemas.openxmlformats.org/officeDocument/2006/relationships/image" Target="../media/image2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59.png"/><Relationship Id="rId10" Type="http://schemas.openxmlformats.org/officeDocument/2006/relationships/image" Target="../media/image265.png"/><Relationship Id="rId4" Type="http://schemas.openxmlformats.org/officeDocument/2006/relationships/image" Target="../media/image254.png"/><Relationship Id="rId9" Type="http://schemas.openxmlformats.org/officeDocument/2006/relationships/image" Target="../media/image2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7.png"/><Relationship Id="rId7" Type="http://schemas.openxmlformats.org/officeDocument/2006/relationships/image" Target="../media/image268.pn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70.png"/><Relationship Id="rId5" Type="http://schemas.openxmlformats.org/officeDocument/2006/relationships/image" Target="../media/image259.png"/><Relationship Id="rId10" Type="http://schemas.openxmlformats.org/officeDocument/2006/relationships/image" Target="../media/image263.png"/><Relationship Id="rId4" Type="http://schemas.openxmlformats.org/officeDocument/2006/relationships/image" Target="../media/image254.png"/><Relationship Id="rId9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7.png"/><Relationship Id="rId18" Type="http://schemas.openxmlformats.org/officeDocument/2006/relationships/image" Target="../media/image301.pn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5.png"/><Relationship Id="rId5" Type="http://schemas.openxmlformats.org/officeDocument/2006/relationships/image" Target="../media/image284.png"/><Relationship Id="rId15" Type="http://schemas.openxmlformats.org/officeDocument/2006/relationships/image" Target="../media/image285.pn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283.png"/><Relationship Id="rId12" Type="http://schemas.openxmlformats.org/officeDocument/2006/relationships/image" Target="../media/image31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11" Type="http://schemas.openxmlformats.org/officeDocument/2006/relationships/image" Target="../media/image310.png"/><Relationship Id="rId5" Type="http://schemas.openxmlformats.org/officeDocument/2006/relationships/image" Target="../media/image305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7.png"/><Relationship Id="rId7" Type="http://schemas.openxmlformats.org/officeDocument/2006/relationships/image" Target="../media/image35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23.png"/><Relationship Id="rId7" Type="http://schemas.openxmlformats.org/officeDocument/2006/relationships/image" Target="../media/image41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353.png"/><Relationship Id="rId5" Type="http://schemas.openxmlformats.org/officeDocument/2006/relationships/image" Target="../media/image411.png"/><Relationship Id="rId10" Type="http://schemas.openxmlformats.org/officeDocument/2006/relationships/image" Target="../media/image355.png"/><Relationship Id="rId4" Type="http://schemas.openxmlformats.org/officeDocument/2006/relationships/image" Target="../media/image424.png"/><Relationship Id="rId9" Type="http://schemas.openxmlformats.org/officeDocument/2006/relationships/image" Target="../media/image4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FE0F4D-2D3E-CB91-F701-A74D9C96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3" y="338073"/>
            <a:ext cx="10847294" cy="30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905435" y="3863788"/>
            <a:ext cx="5898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</a:t>
            </a:r>
            <a:r>
              <a:rPr lang="en-US" dirty="0" err="1"/>
              <a:t>pNFM</a:t>
            </a:r>
            <a:r>
              <a:rPr lang="en-US" dirty="0"/>
              <a:t>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non-</a:t>
            </a:r>
            <a:r>
              <a:rPr lang="en-US" dirty="0" err="1"/>
              <a:t>phos</a:t>
            </a:r>
            <a:r>
              <a:rPr lang="en-US" dirty="0"/>
              <a:t> same </a:t>
            </a:r>
            <a:r>
              <a:rPr lang="en-US" dirty="0" err="1"/>
              <a:t>b,v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Phos L, M same as non-</a:t>
            </a:r>
            <a:r>
              <a:rPr lang="en-US" dirty="0" err="1"/>
              <a:t>phos</a:t>
            </a:r>
            <a:r>
              <a:rPr lang="en-US" dirty="0"/>
              <a:t> (few </a:t>
            </a:r>
            <a:r>
              <a:rPr lang="en-US" dirty="0" err="1"/>
              <a:t>KsP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Phos H 0.05 </a:t>
            </a:r>
            <a:r>
              <a:rPr lang="en-US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905435" y="5596597"/>
            <a:ext cx="5898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Recheck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6A2060-5D53-7BF7-AA72-A4B2E66B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3" y="3194517"/>
            <a:ext cx="3277461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693CEA-8661-91D8-072E-0C8856E9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72" y="282103"/>
            <a:ext cx="4232668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6" y="282103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8313510" y="6191529"/>
            <a:ext cx="3277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 same for Mb30v25_NX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22873</TotalTime>
  <Words>1704</Words>
  <Application>Microsoft Office PowerPoint</Application>
  <PresentationFormat>Widescreen</PresentationFormat>
  <Paragraphs>497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249</cp:revision>
  <dcterms:created xsi:type="dcterms:W3CDTF">2022-07-26T19:04:22Z</dcterms:created>
  <dcterms:modified xsi:type="dcterms:W3CDTF">2023-11-14T02:32:47Z</dcterms:modified>
</cp:coreProperties>
</file>